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7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40733-DE8F-5EBC-682A-43678FAE2C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0E1AA5-8D42-508B-BCA9-125E417BB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B4068A-1B8A-FAFD-E4D9-1B3D248D6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AEBC85-3649-DF65-6F96-85DAE84BF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D500F3-A2AF-A00A-8D2F-E0D292AA3B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4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3F757-5916-49F6-2645-24211D06A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4B02A8-2ECD-C503-7155-FE33C18A2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7E6C1-9ED1-080C-F6A4-996088C32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9F178B-30AD-3054-03E4-DE892D2A0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8B91B-D094-8247-AC29-9C9CA3CE0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64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0E0E21-F13B-654F-7C89-87804A123F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44913F-3813-6099-5F0B-850E8A508D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B992C-C8B8-9EE0-AD89-1BBCA26B3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877E36-ABBA-E1F7-346E-A7A952DF6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166C9-9FB4-388D-E888-90D4202F5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84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43F35-087B-5F6F-9209-1AA4043F9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5617AA-4449-59F7-2E72-5858FC923A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83FA3-1689-7C3D-66E8-26C0617D5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A3AECA-425B-17E7-DBB0-DC56B1F50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C06ED-E396-9B8A-46AE-6A62B2654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577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798D9-4EC7-EB0D-7652-5D33143EF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7EB82A-2D85-1ADF-A566-4287219EF0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1B4A0-DDE4-C4C3-6A89-E958B804A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0380E9-8461-DB53-3F7B-1F4A9A122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722692-0A58-B9AC-6963-BC4F1AC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8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79E9A-AE6F-C7F0-272C-3F116B364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B6E81-D3EC-59D9-FF57-0D27D05E84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6771C-8DA2-EF85-2D98-3F931AA53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C4811A-C380-6E5D-E691-2B0767F3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3B4EB-FE3A-00E9-6D1A-ED2551C79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2F3121-8AD9-62E1-721B-CFC2FC7D0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27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F5414-C525-4FFC-0DB0-C72DF9BD8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FA714D-1BBC-5438-CB04-151EB315AD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48C81-AFE3-1100-4DB5-08C7EAC68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2CCE5E-82FE-75E3-5310-8831FDDD45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D6936F-D42B-017B-94C5-0615913DFC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E7FA8A-07EB-41EC-2D31-F07A29319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C11F34-D85D-5EC5-6B77-8CF15B6AB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9C9BCF-B6B5-07E8-CBEC-F1C80C997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1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8676C-222E-0B05-E443-02D651F54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E0C37A-CF3A-1B28-3FEF-9011DF6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07BA20-C0F9-C6EE-B1B0-E6D7AEC80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07B891-21AF-C30C-5BE5-661E76F1B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28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16831E-6D41-DCD1-8BF7-7C7FDDD82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2887B-C889-9667-D7E1-1B926A101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4107D7-6A3C-D7E2-8F1A-C955D5E9E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95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686EB-E948-B38E-98AB-74CF1E821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F7CE8-D99A-F063-9C81-1E8EE15489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6D8D42-095A-D3C5-E707-C26D18F86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A2F73C-A898-6AAE-074C-B35C09EC0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74E9C9-B657-E442-C471-DB5D7345B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C4D37-0625-3CF3-EB6F-B7224209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40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BA0B1-8371-47E9-5286-BD12AD0EC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6A7742-D30E-74EE-E212-1FF410CC98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5ACB01-0FA7-7200-CB4F-62C6495E9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A3E758-D5AB-141A-01D3-F8311162D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A2B360-0C61-9548-AF17-008CE6C8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34FADE-B076-EC15-4BBF-9481134E2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76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733FF7-B683-A8BE-A2B3-A556DE4B4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36E15E-2F7F-8512-0151-7E3449ED78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53D22-A1C7-1FB8-8CBC-458D50053B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99FE9F7-9877-43E2-BCD9-0DF910A229D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858A76-E904-3941-8E4A-2123684AA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0A33B-6751-F11A-7D40-D340055EF8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34C62F-B817-4C99-929A-32C3A25290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9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A6EF7D-BE18-4C1C-1517-079B3184EF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071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730B6F-1E3A-62C6-D232-07E5D64C7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28" y="42390"/>
            <a:ext cx="12136544" cy="67732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99E473-E249-57A0-56AB-D4E3868477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5164" y="6360400"/>
            <a:ext cx="276264" cy="19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24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6164B0-6923-97D3-C3A3-B6C8512B9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ED69EA-7B3D-4002-D493-AC580AFA0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8410" y="6453175"/>
            <a:ext cx="323895" cy="1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587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76111F68130641BAA76D2354D021AF" ma:contentTypeVersion="11" ma:contentTypeDescription="Create a new document." ma:contentTypeScope="" ma:versionID="e4472ff58a6560447d62b3fea40012e4">
  <xsd:schema xmlns:xsd="http://www.w3.org/2001/XMLSchema" xmlns:xs="http://www.w3.org/2001/XMLSchema" xmlns:p="http://schemas.microsoft.com/office/2006/metadata/properties" xmlns:ns2="47ee770f-434e-4d72-aa83-d7e9b127e507" xmlns:ns3="609a93a0-0bd0-4577-8351-8da691419a60" targetNamespace="http://schemas.microsoft.com/office/2006/metadata/properties" ma:root="true" ma:fieldsID="3b1eb3fe9c2e5ed50539c40f2052f18b" ns2:_="" ns3:_="">
    <xsd:import namespace="47ee770f-434e-4d72-aa83-d7e9b127e507"/>
    <xsd:import namespace="609a93a0-0bd0-4577-8351-8da691419a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e770f-434e-4d72-aa83-d7e9b127e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9a93a0-0bd0-4577-8351-8da691419a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286895-C496-437A-A5CD-CCCDEBAA1C68}"/>
</file>

<file path=customXml/itemProps2.xml><?xml version="1.0" encoding="utf-8"?>
<ds:datastoreItem xmlns:ds="http://schemas.openxmlformats.org/officeDocument/2006/customXml" ds:itemID="{1B308318-14DB-435B-99D3-41C08BC87684}"/>
</file>

<file path=customXml/itemProps3.xml><?xml version="1.0" encoding="utf-8"?>
<ds:datastoreItem xmlns:ds="http://schemas.openxmlformats.org/officeDocument/2006/customXml" ds:itemID="{319D4A80-79DF-4E9D-9073-BB8D4468B357}"/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>D&amp;H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Lazzaro, Dawn</dc:creator>
  <cp:lastModifiedBy>Lazzaro, Dawn</cp:lastModifiedBy>
  <cp:revision>1</cp:revision>
  <dcterms:created xsi:type="dcterms:W3CDTF">2026-06-10T19:58:19Z</dcterms:created>
  <dcterms:modified xsi:type="dcterms:W3CDTF">2026-06-10T20:01:09Z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0x010100E776111F68130641BAA76D2354D021AF</vt:lpwstr>
  </property>
</Properties>
</file>