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64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5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4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4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7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7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08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5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35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07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3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2B7327-449F-40C9-A2C1-A25072C7B63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EE7977-65C2-4D57-ACD2-D5F0771E03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5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75B134-A377-1D54-7F7C-1A88C720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24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9A25B0-64FA-40CC-998F-644EC11B657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23CE599-3821-4373-B5A2-4A775CD093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214000-C70D-4D3E-A6E6-4075E3AA8C1D}">
  <ds:schemaRefs>
    <ds:schemaRef ds:uri="47ee770f-434e-4d72-aa83-d7e9b127e507"/>
    <ds:schemaRef ds:uri="609a93a0-0bd0-4577-8351-8da691419a6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Letter Paper (8.5x11 in)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revision>2</cp:revision>
  <dcterms:created xsi:type="dcterms:W3CDTF">2026-07-21T16:30:13Z</dcterms:created>
  <dcterms:modified xsi:type="dcterms:W3CDTF">2026-07-27T18:23:14Z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