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zzaro, Dawn" userId="971d4ebc-5e88-4748-9c03-6f918e2e3f5a" providerId="ADAL" clId="{FADC666B-411B-4F93-BB85-09516D8EE4CD}"/>
    <pc:docChg chg="addSld delSld modSld">
      <pc:chgData name="Lazzaro, Dawn" userId="971d4ebc-5e88-4748-9c03-6f918e2e3f5a" providerId="ADAL" clId="{FADC666B-411B-4F93-BB85-09516D8EE4CD}" dt="2026-06-10T21:02:31.540" v="18" actId="47"/>
      <pc:docMkLst>
        <pc:docMk/>
      </pc:docMkLst>
      <pc:sldChg chg="addSp modSp mod">
        <pc:chgData name="Lazzaro, Dawn" userId="971d4ebc-5e88-4748-9c03-6f918e2e3f5a" providerId="ADAL" clId="{FADC666B-411B-4F93-BB85-09516D8EE4CD}" dt="2026-06-10T20:59:46.383" v="4" actId="14100"/>
        <pc:sldMkLst>
          <pc:docMk/>
          <pc:sldMk cId="135470042" sldId="256"/>
        </pc:sldMkLst>
        <pc:picChg chg="add mod">
          <ac:chgData name="Lazzaro, Dawn" userId="971d4ebc-5e88-4748-9c03-6f918e2e3f5a" providerId="ADAL" clId="{FADC666B-411B-4F93-BB85-09516D8EE4CD}" dt="2026-06-10T20:59:46.383" v="4" actId="14100"/>
          <ac:picMkLst>
            <pc:docMk/>
            <pc:sldMk cId="135470042" sldId="256"/>
            <ac:picMk id="5" creationId="{8A57F915-D6AA-6E90-42A4-236FB44E6B9C}"/>
          </ac:picMkLst>
        </pc:picChg>
      </pc:sldChg>
      <pc:sldChg chg="addSp new mod">
        <pc:chgData name="Lazzaro, Dawn" userId="971d4ebc-5e88-4748-9c03-6f918e2e3f5a" providerId="ADAL" clId="{FADC666B-411B-4F93-BB85-09516D8EE4CD}" dt="2026-06-10T21:00:09.104" v="8" actId="22"/>
        <pc:sldMkLst>
          <pc:docMk/>
          <pc:sldMk cId="1823023161" sldId="257"/>
        </pc:sldMkLst>
        <pc:picChg chg="add">
          <ac:chgData name="Lazzaro, Dawn" userId="971d4ebc-5e88-4748-9c03-6f918e2e3f5a" providerId="ADAL" clId="{FADC666B-411B-4F93-BB85-09516D8EE4CD}" dt="2026-06-10T21:00:09.104" v="8" actId="22"/>
          <ac:picMkLst>
            <pc:docMk/>
            <pc:sldMk cId="1823023161" sldId="257"/>
            <ac:picMk id="3" creationId="{0CDAAE8A-380E-6D7F-318C-3C0C987C114C}"/>
          </ac:picMkLst>
        </pc:picChg>
      </pc:sldChg>
      <pc:sldChg chg="addSp new mod">
        <pc:chgData name="Lazzaro, Dawn" userId="971d4ebc-5e88-4748-9c03-6f918e2e3f5a" providerId="ADAL" clId="{FADC666B-411B-4F93-BB85-09516D8EE4CD}" dt="2026-06-10T21:00:28.768" v="9" actId="22"/>
        <pc:sldMkLst>
          <pc:docMk/>
          <pc:sldMk cId="1880659123" sldId="258"/>
        </pc:sldMkLst>
        <pc:picChg chg="add">
          <ac:chgData name="Lazzaro, Dawn" userId="971d4ebc-5e88-4748-9c03-6f918e2e3f5a" providerId="ADAL" clId="{FADC666B-411B-4F93-BB85-09516D8EE4CD}" dt="2026-06-10T21:00:28.768" v="9" actId="22"/>
          <ac:picMkLst>
            <pc:docMk/>
            <pc:sldMk cId="1880659123" sldId="258"/>
            <ac:picMk id="3" creationId="{C13B149A-FA06-F8BB-93E3-CF707C078750}"/>
          </ac:picMkLst>
        </pc:picChg>
      </pc:sldChg>
      <pc:sldChg chg="addSp new mod">
        <pc:chgData name="Lazzaro, Dawn" userId="971d4ebc-5e88-4748-9c03-6f918e2e3f5a" providerId="ADAL" clId="{FADC666B-411B-4F93-BB85-09516D8EE4CD}" dt="2026-06-10T21:00:47.440" v="10" actId="22"/>
        <pc:sldMkLst>
          <pc:docMk/>
          <pc:sldMk cId="2632488751" sldId="259"/>
        </pc:sldMkLst>
        <pc:picChg chg="add">
          <ac:chgData name="Lazzaro, Dawn" userId="971d4ebc-5e88-4748-9c03-6f918e2e3f5a" providerId="ADAL" clId="{FADC666B-411B-4F93-BB85-09516D8EE4CD}" dt="2026-06-10T21:00:47.440" v="10" actId="22"/>
          <ac:picMkLst>
            <pc:docMk/>
            <pc:sldMk cId="2632488751" sldId="259"/>
            <ac:picMk id="3" creationId="{D47E7FEB-23C4-9F93-F169-353147139DB3}"/>
          </ac:picMkLst>
        </pc:picChg>
      </pc:sldChg>
      <pc:sldChg chg="addSp new mod">
        <pc:chgData name="Lazzaro, Dawn" userId="971d4ebc-5e88-4748-9c03-6f918e2e3f5a" providerId="ADAL" clId="{FADC666B-411B-4F93-BB85-09516D8EE4CD}" dt="2026-06-10T21:01:10.541" v="15" actId="22"/>
        <pc:sldMkLst>
          <pc:docMk/>
          <pc:sldMk cId="3043427295" sldId="260"/>
        </pc:sldMkLst>
        <pc:picChg chg="add">
          <ac:chgData name="Lazzaro, Dawn" userId="971d4ebc-5e88-4748-9c03-6f918e2e3f5a" providerId="ADAL" clId="{FADC666B-411B-4F93-BB85-09516D8EE4CD}" dt="2026-06-10T21:01:10.541" v="15" actId="22"/>
          <ac:picMkLst>
            <pc:docMk/>
            <pc:sldMk cId="3043427295" sldId="260"/>
            <ac:picMk id="3" creationId="{97E27FF1-E720-0AB1-7C4D-BFDFB520F483}"/>
          </ac:picMkLst>
        </pc:picChg>
      </pc:sldChg>
      <pc:sldChg chg="addSp new mod">
        <pc:chgData name="Lazzaro, Dawn" userId="971d4ebc-5e88-4748-9c03-6f918e2e3f5a" providerId="ADAL" clId="{FADC666B-411B-4F93-BB85-09516D8EE4CD}" dt="2026-06-10T21:01:47.440" v="16" actId="22"/>
        <pc:sldMkLst>
          <pc:docMk/>
          <pc:sldMk cId="1263897736" sldId="261"/>
        </pc:sldMkLst>
        <pc:picChg chg="add">
          <ac:chgData name="Lazzaro, Dawn" userId="971d4ebc-5e88-4748-9c03-6f918e2e3f5a" providerId="ADAL" clId="{FADC666B-411B-4F93-BB85-09516D8EE4CD}" dt="2026-06-10T21:01:47.440" v="16" actId="22"/>
          <ac:picMkLst>
            <pc:docMk/>
            <pc:sldMk cId="1263897736" sldId="261"/>
            <ac:picMk id="3" creationId="{92CC1318-76B0-8491-3773-AE82328415B3}"/>
          </ac:picMkLst>
        </pc:picChg>
      </pc:sldChg>
      <pc:sldChg chg="addSp new mod">
        <pc:chgData name="Lazzaro, Dawn" userId="971d4ebc-5e88-4748-9c03-6f918e2e3f5a" providerId="ADAL" clId="{FADC666B-411B-4F93-BB85-09516D8EE4CD}" dt="2026-06-10T21:02:15.079" v="17" actId="22"/>
        <pc:sldMkLst>
          <pc:docMk/>
          <pc:sldMk cId="1637972391" sldId="262"/>
        </pc:sldMkLst>
        <pc:picChg chg="add">
          <ac:chgData name="Lazzaro, Dawn" userId="971d4ebc-5e88-4748-9c03-6f918e2e3f5a" providerId="ADAL" clId="{FADC666B-411B-4F93-BB85-09516D8EE4CD}" dt="2026-06-10T21:02:15.079" v="17" actId="22"/>
          <ac:picMkLst>
            <pc:docMk/>
            <pc:sldMk cId="1637972391" sldId="262"/>
            <ac:picMk id="3" creationId="{E23AA3D0-0C87-9D34-8E70-F51F26DD502C}"/>
          </ac:picMkLst>
        </pc:picChg>
      </pc:sldChg>
      <pc:sldChg chg="new del">
        <pc:chgData name="Lazzaro, Dawn" userId="971d4ebc-5e88-4748-9c03-6f918e2e3f5a" providerId="ADAL" clId="{FADC666B-411B-4F93-BB85-09516D8EE4CD}" dt="2026-06-10T21:02:31.540" v="18" actId="47"/>
        <pc:sldMkLst>
          <pc:docMk/>
          <pc:sldMk cId="296624532" sldId="26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9006B-DF11-312C-E044-664F6EE618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DA9C6-B62F-F446-6847-981E57FC2B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D1EE1-E41D-AB52-3804-12472929F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722-594A-4321-ADA1-73EF5A7CB19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D81B8-7907-B00C-8039-B06A159CB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F7DCAB-9A5D-53C3-2C83-ECFA634A1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0251-5DF9-49E9-A941-0C76369D8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168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FCFA1-D097-C0B1-CCFA-DFDD1B41E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D9A697-2406-BE6B-56CF-5889E4433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589A03-8EB7-9B04-B71F-6845BDB33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722-594A-4321-ADA1-73EF5A7CB19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033D5A-EA59-DEE4-7E68-7B7A7A3F4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70CDD-9EF9-A3D1-C59D-F8AB364A0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0251-5DF9-49E9-A941-0C76369D8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72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1EC059-811D-77FE-3074-E7E2520786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20BEB0-EAE4-3218-7D9F-A2BE89A65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3B134C-9A41-9903-6E95-44B91015E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722-594A-4321-ADA1-73EF5A7CB19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2EC5D5-7F58-2264-4E54-3C7F71113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086ACB-0414-9686-27A6-524C47548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0251-5DF9-49E9-A941-0C76369D8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10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561FE-7988-C81D-642F-1B30CD7BB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9CA47-1AD0-BEC3-2578-94F5E7939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542411-C15F-D086-0680-4C596DB88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722-594A-4321-ADA1-73EF5A7CB19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3189FD-EC34-C9C6-BB37-E805F7550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664EA-797D-FA5D-F64A-E15E2509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0251-5DF9-49E9-A941-0C76369D8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690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BCF5E-BD7C-C656-BE7B-988D57050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C4AE07-BC7C-A83B-869B-FD99A37EE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AFAEF6-5832-D5DC-06BD-087567DAC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722-594A-4321-ADA1-73EF5A7CB19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EB4198-E9B1-9ACD-1F4E-FFA8A01AA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A79D4A-7899-B58F-CD50-1E1010B2C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0251-5DF9-49E9-A941-0C76369D8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008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B8E9C-1BB5-C4EA-9A59-8F704F2A6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25348-73C5-C536-3123-A888303717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D68926-8E2E-CFAF-1C85-3ACF002539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EF3A27-C3D8-7FE7-0FAA-F08FA4B3C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722-594A-4321-ADA1-73EF5A7CB19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88A18B-E864-C8DF-AEDA-CB4261DB5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2E5067-612D-4FD5-2284-3A6836ABE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0251-5DF9-49E9-A941-0C76369D8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63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C88AB-E63D-C65D-CA51-ABAF49A43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F74925-A0D2-40BD-3876-10D36773D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8B9FF4-8302-34E3-AE91-32937D6483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5CC128-F13C-3D23-26CE-EFAB331047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189B57-C4F2-3F0D-B0E3-EE6261FF80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14AA80-9E9D-FD7B-00B7-2F06FCBF6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722-594A-4321-ADA1-73EF5A7CB19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CA7700-E45B-6ABB-6982-1CCD3B834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01C1E2-8636-123D-4FB2-2B61106B7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0251-5DF9-49E9-A941-0C76369D8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760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B6E48-23EC-9186-5C41-E0223D8E8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F9EB09-EA60-319D-DD10-EC8A5E4DC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722-594A-4321-ADA1-73EF5A7CB19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F3679D-11F3-EA1E-0FC3-840C55269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886BBC-8407-E8EF-5324-9819D753F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0251-5DF9-49E9-A941-0C76369D8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724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A7825C-0B3F-A84D-27AC-009EA239B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722-594A-4321-ADA1-73EF5A7CB19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671BAF-0CF3-D363-74AE-EB5EAE6EE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440F61-E9AE-06B8-B7B6-0705557F8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0251-5DF9-49E9-A941-0C76369D8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808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1BD64-E8B4-C0FE-4682-0FF27E370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FDB7A8-B02A-A0BD-3A80-EC8DADEB9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3BC3-43D3-DC20-B054-D0C3BC09F7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B4445C-9150-4543-87A7-984BA9BC8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722-594A-4321-ADA1-73EF5A7CB19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7D3543-D9DF-AA19-A602-AFB4D2BD2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95012A-5737-3F23-1856-467D950C2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0251-5DF9-49E9-A941-0C76369D8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070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D46BB-686E-0903-BC70-821610B9A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23B02A-FF45-5FCC-A707-E0ECA6BD31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133A68-2F57-1F7E-B24A-EE661CC581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8EBB59-692C-0D0F-BA5F-2CAD71323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722-594A-4321-ADA1-73EF5A7CB19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B3C93A-FCE9-4103-90C4-899FAEC06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42252D-838D-AFBA-21F0-BD8FF8CA8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0251-5DF9-49E9-A941-0C76369D8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601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CF4CF5-0140-07FD-F625-DDF2352F5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4BD16-FE1A-548D-5320-CC8C76069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59BF38-900D-B3C7-4BB1-C040F2D0E2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AE0722-594A-4321-ADA1-73EF5A7CB19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BAAADA-6227-E89A-EE1A-07C889D85F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7598C5-1F89-63B1-5B7A-E3F4749C33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8E0251-5DF9-49E9-A941-0C76369D8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798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A57F915-D6AA-6E90-42A4-236FB44E6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70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DAAE8A-380E-6D7F-318C-3C0C987C11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07" y="51916"/>
            <a:ext cx="12079386" cy="675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023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3B149A-FA06-F8BB-93E3-CF707C078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86" y="47153"/>
            <a:ext cx="12022228" cy="6763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659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7E7FEB-23C4-9F93-F169-353147139D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65" y="47153"/>
            <a:ext cx="12146070" cy="6763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488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E27FF1-E720-0AB1-7C4D-BFDFB520F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17" y="56679"/>
            <a:ext cx="12107965" cy="67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27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CC1318-76B0-8491-3773-AE8232841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07" y="61442"/>
            <a:ext cx="12079386" cy="673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897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3AA3D0-0C87-9D34-8E70-F51F26DD5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3" y="23337"/>
            <a:ext cx="12060333" cy="681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972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76111F68130641BAA76D2354D021AF" ma:contentTypeVersion="11" ma:contentTypeDescription="Create a new document." ma:contentTypeScope="" ma:versionID="e4472ff58a6560447d62b3fea40012e4">
  <xsd:schema xmlns:xsd="http://www.w3.org/2001/XMLSchema" xmlns:xs="http://www.w3.org/2001/XMLSchema" xmlns:p="http://schemas.microsoft.com/office/2006/metadata/properties" xmlns:ns2="47ee770f-434e-4d72-aa83-d7e9b127e507" xmlns:ns3="609a93a0-0bd0-4577-8351-8da691419a60" targetNamespace="http://schemas.microsoft.com/office/2006/metadata/properties" ma:root="true" ma:fieldsID="3b1eb3fe9c2e5ed50539c40f2052f18b" ns2:_="" ns3:_="">
    <xsd:import namespace="47ee770f-434e-4d72-aa83-d7e9b127e507"/>
    <xsd:import namespace="609a93a0-0bd0-4577-8351-8da691419a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ee770f-434e-4d72-aa83-d7e9b127e5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9a93a0-0bd0-4577-8351-8da691419a6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36B3850-2DF8-4245-AC36-963F4661F11E}"/>
</file>

<file path=customXml/itemProps2.xml><?xml version="1.0" encoding="utf-8"?>
<ds:datastoreItem xmlns:ds="http://schemas.openxmlformats.org/officeDocument/2006/customXml" ds:itemID="{5881AA95-0926-453E-B932-FDE903603C1D}"/>
</file>

<file path=customXml/itemProps3.xml><?xml version="1.0" encoding="utf-8"?>
<ds:datastoreItem xmlns:ds="http://schemas.openxmlformats.org/officeDocument/2006/customXml" ds:itemID="{7D8D9DF1-331A-4665-8D77-44B2EE9C770C}"/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D&amp;H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Lazzaro, Dawn</dc:creator>
  <cp:lastModifiedBy>Lazzaro, Dawn</cp:lastModifiedBy>
  <cp:revision>1</cp:revision>
  <dcterms:created xsi:type="dcterms:W3CDTF">2026-06-10T20:59:20Z</dcterms:created>
  <dcterms:modified xsi:type="dcterms:W3CDTF">2026-06-10T21:02:34Z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0x010100E776111F68130641BAA76D2354D021AF</vt:lpwstr>
  </property>
</Properties>
</file>